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9" r:id="rId9"/>
    <p:sldId id="263" r:id="rId10"/>
    <p:sldId id="271" r:id="rId11"/>
    <p:sldId id="264" r:id="rId12"/>
    <p:sldId id="266" r:id="rId13"/>
    <p:sldId id="268" r:id="rId1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CE6E-B9EE-4B1D-ABD9-19A851AD86B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F14E-9655-4631-BD36-6859B3B83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F14E-9655-4631-BD36-6859B3B834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8"/>
            <a:ext cx="9144000" cy="6842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66" y="352171"/>
            <a:ext cx="248729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451228"/>
            <a:ext cx="4451985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7"/>
            <a:ext cx="9116568" cy="68412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735" y="2478623"/>
            <a:ext cx="6631940" cy="15164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" algn="ctr">
              <a:lnSpc>
                <a:spcPts val="3929"/>
              </a:lnSpc>
              <a:spcBef>
                <a:spcPts val="125"/>
              </a:spcBef>
            </a:pPr>
            <a:r>
              <a:rPr sz="3350" i="1" spc="-10" dirty="0">
                <a:solidFill>
                  <a:srgbClr val="FF0000"/>
                </a:solidFill>
                <a:latin typeface="Arial Black"/>
                <a:cs typeface="Arial Black"/>
              </a:rPr>
              <a:t>Паспорт</a:t>
            </a:r>
            <a:endParaRPr sz="3350">
              <a:latin typeface="Arial Black"/>
              <a:cs typeface="Arial Black"/>
            </a:endParaRPr>
          </a:p>
          <a:p>
            <a:pPr algn="ctr">
              <a:lnSpc>
                <a:spcPts val="3929"/>
              </a:lnSpc>
            </a:pP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Младшей </a:t>
            </a: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ru-RU" sz="3350" i="1" spc="-100" dirty="0" smtClean="0">
                <a:solidFill>
                  <a:srgbClr val="FF0000"/>
                </a:solidFill>
                <a:latin typeface="Arial Black"/>
                <a:cs typeface="Arial Black"/>
              </a:rPr>
              <a:t>группы «Солнышко» </a:t>
            </a:r>
            <a:r>
              <a:rPr sz="3350" i="1" spc="-35" smtClean="0">
                <a:solidFill>
                  <a:srgbClr val="FF0000"/>
                </a:solidFill>
                <a:latin typeface="Arial Black"/>
                <a:cs typeface="Arial Black"/>
              </a:rPr>
              <a:t>№</a:t>
            </a:r>
            <a:r>
              <a:rPr lang="ru-RU" sz="3350" i="1" spc="-35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753" y="5899505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r>
              <a:rPr sz="160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r>
              <a:rPr sz="16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lang="ru-RU" sz="16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Избербаш</a:t>
            </a:r>
            <a:r>
              <a:rPr sz="1600" spc="-10" smtClean="0">
                <a:solidFill>
                  <a:srgbClr val="001F5F"/>
                </a:solidFill>
                <a:latin typeface="Arial Black"/>
                <a:cs typeface="Arial Black"/>
              </a:rPr>
              <a:t>, </a:t>
            </a:r>
            <a:r>
              <a:rPr sz="1600" spc="-10" dirty="0">
                <a:solidFill>
                  <a:srgbClr val="001F5F"/>
                </a:solidFill>
                <a:latin typeface="Arial Black"/>
                <a:cs typeface="Arial Black"/>
              </a:rPr>
              <a:t>2023-</a:t>
            </a:r>
            <a:r>
              <a:rPr sz="1600" dirty="0">
                <a:solidFill>
                  <a:srgbClr val="001F5F"/>
                </a:solidFill>
                <a:latin typeface="Arial Black"/>
                <a:cs typeface="Arial Black"/>
              </a:rPr>
              <a:t>2024</a:t>
            </a:r>
            <a:r>
              <a:rPr sz="160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Black"/>
                <a:cs typeface="Arial Black"/>
              </a:rPr>
              <a:t>г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139" y="133603"/>
            <a:ext cx="8309609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ctr">
              <a:lnSpc>
                <a:spcPts val="1950"/>
              </a:lnSpc>
              <a:spcBef>
                <a:spcPts val="975"/>
              </a:spcBef>
            </a:pPr>
            <a:endParaRPr sz="1650">
              <a:latin typeface="Arial Black"/>
              <a:cs typeface="Arial Black"/>
            </a:endParaRPr>
          </a:p>
          <a:p>
            <a:pPr marR="29845" algn="ctr">
              <a:lnSpc>
                <a:spcPts val="1950"/>
              </a:lnSpc>
            </a:pP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МКДОУ»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650" i="1" spc="-10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>
                <a:solidFill>
                  <a:srgbClr val="001F5F"/>
                </a:solidFill>
                <a:latin typeface="Arial Black"/>
                <a:cs typeface="Arial Black"/>
              </a:rPr>
              <a:t>сад</a:t>
            </a:r>
            <a:r>
              <a:rPr sz="1650" i="1" spc="-8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35" smtClean="0">
                <a:solidFill>
                  <a:srgbClr val="001F5F"/>
                </a:solidFill>
                <a:latin typeface="Arial Black"/>
                <a:cs typeface="Arial Black"/>
              </a:rPr>
              <a:t>№</a:t>
            </a:r>
            <a:r>
              <a:rPr lang="ru-RU" sz="1650" i="1" spc="-35" dirty="0" smtClean="0">
                <a:solidFill>
                  <a:srgbClr val="001F5F"/>
                </a:solidFill>
                <a:latin typeface="Arial Black"/>
                <a:cs typeface="Arial Black"/>
              </a:rPr>
              <a:t>13</a:t>
            </a:r>
            <a:r>
              <a:rPr sz="1650" i="1" spc="-90" smtClean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650" i="1" spc="-40" smtClean="0">
                <a:solidFill>
                  <a:srgbClr val="001F5F"/>
                </a:solidFill>
                <a:latin typeface="Arial Black"/>
                <a:cs typeface="Arial Black"/>
              </a:rPr>
              <a:t>«</a:t>
            </a:r>
            <a:r>
              <a:rPr lang="ru-RU" sz="1650" i="1" spc="-40" dirty="0" smtClean="0">
                <a:solidFill>
                  <a:srgbClr val="001F5F"/>
                </a:solidFill>
                <a:latin typeface="Arial Black"/>
                <a:cs typeface="Arial Black"/>
              </a:rPr>
              <a:t>Синяя птица</a:t>
            </a:r>
            <a:r>
              <a:rPr sz="1650" i="1" spc="-10" smtClean="0">
                <a:solidFill>
                  <a:srgbClr val="001F5F"/>
                </a:solidFill>
                <a:latin typeface="Arial Black"/>
                <a:cs typeface="Arial Black"/>
              </a:rPr>
              <a:t>»</a:t>
            </a:r>
            <a:endParaRPr sz="1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066" y="352171"/>
            <a:ext cx="3154934" cy="307777"/>
          </a:xfrm>
        </p:spPr>
        <p:txBody>
          <a:bodyPr/>
          <a:lstStyle/>
          <a:p>
            <a:r>
              <a:rPr lang="ru-RU" sz="2000" dirty="0" smtClean="0"/>
              <a:t>Уголок ПДД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22611c48-df00-4094-8f9b-45ff53020a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648200" cy="4299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050" y="712088"/>
            <a:ext cx="25129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70" dirty="0"/>
              <a:t> </a:t>
            </a:r>
            <a:r>
              <a:rPr sz="2000" spc="-10" dirty="0"/>
              <a:t>природы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262633"/>
            <a:ext cx="380428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80162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Комнатные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растения,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рекомендованные</a:t>
            </a:r>
            <a:r>
              <a:rPr sz="1400" spc="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программой</a:t>
            </a:r>
            <a:r>
              <a:rPr sz="1400" spc="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 	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возрастом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Картина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8450" indent="-285750" algn="just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Кукла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сезонная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329433"/>
            <a:ext cx="3054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3564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Коллективная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работа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1365" y="2329433"/>
            <a:ext cx="135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2542489"/>
            <a:ext cx="3403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соответствии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временем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Лепбуки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временам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года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Лейки.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4098" name="Picture 2" descr="C:\Users\user\Desktop\cad89519-e43c-49cc-b51a-b5cc3ba7bb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3654675" cy="530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74"/>
            <a:ext cx="9144000" cy="68214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485646"/>
            <a:ext cx="487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75" dirty="0"/>
              <a:t> </a:t>
            </a:r>
            <a:r>
              <a:rPr sz="2000" dirty="0"/>
              <a:t>музыки</a:t>
            </a:r>
            <a:r>
              <a:rPr sz="2000" spc="-55" dirty="0"/>
              <a:t> </a:t>
            </a:r>
            <a:r>
              <a:rPr sz="2000" spc="-50" dirty="0"/>
              <a:t>и </a:t>
            </a:r>
            <a:r>
              <a:rPr sz="2000" spc="-10" dirty="0"/>
              <a:t>художественной</a:t>
            </a:r>
            <a:r>
              <a:rPr sz="2000" spc="-95" dirty="0"/>
              <a:t> </a:t>
            </a:r>
            <a:r>
              <a:rPr sz="2000" spc="-10" dirty="0"/>
              <a:t>литературы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1310132"/>
            <a:ext cx="7836534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092960" algn="l"/>
                <a:tab pos="3847465" algn="l"/>
                <a:tab pos="5539105" algn="l"/>
                <a:tab pos="6615430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инструменты: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металлофон,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гитара,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синтезатор,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молоточек,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бубен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  <a:tab pos="1435735" algn="l"/>
                <a:tab pos="2492375" algn="l"/>
                <a:tab pos="3929379" algn="l"/>
                <a:tab pos="5567045" algn="l"/>
                <a:tab pos="7138034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Звучащие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игрушки: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колокольчики,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музыкальный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домик,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бутылки-шумелки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Атрибуты: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колечки,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листочки,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снежинки,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ленточки,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цветочки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разным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тематикам,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музыкальные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Флэшки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записями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песен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сказок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USB-колонка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книги.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5122" name="Picture 2" descr="C:\Users\user\Desktop\6864351f-84dc-44eb-be78-cc3bcdf46b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362200"/>
            <a:ext cx="4180416" cy="313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797" y="280161"/>
            <a:ext cx="3650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Центр патриотического развития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830326"/>
            <a:ext cx="611060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Стол</a:t>
            </a:r>
            <a:r>
              <a:rPr sz="1400" spc="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моторико-сенсорный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Панно</a:t>
            </a:r>
            <a:r>
              <a:rPr sz="1400" spc="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моторико-сенсорное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материалы:</a:t>
            </a:r>
            <a:r>
              <a:rPr sz="1400" spc="1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вкладывания,</a:t>
            </a:r>
            <a:r>
              <a:rPr sz="1400" spc="13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нанизывания;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прищепками;</a:t>
            </a:r>
            <a:r>
              <a:rPr sz="1400" spc="4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шнуровки;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наборы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стаканчиков;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46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вкладыши;</a:t>
            </a:r>
            <a:r>
              <a:rPr sz="1400" spc="4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мозаика,</a:t>
            </a:r>
            <a:r>
              <a:rPr sz="1400" spc="459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пазлы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(деревянные,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картонные),</a:t>
            </a:r>
            <a:r>
              <a:rPr sz="1400" spc="1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лабиринт</a:t>
            </a:r>
            <a:r>
              <a:rPr sz="1400" spc="1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(большой,</a:t>
            </a:r>
            <a:r>
              <a:rPr sz="1400" spc="1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средний,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маленький);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игра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«Цветочная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поляна»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32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разными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видами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застежек;</a:t>
            </a:r>
            <a:r>
              <a:rPr sz="1400" spc="3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3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моталки;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игры</a:t>
            </a:r>
            <a:r>
              <a:rPr sz="1400" spc="30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3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сенсорике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ручной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работы.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Д/игры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темам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«Цвет»,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«Форма»,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«Величина»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«Лото»,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«Домино»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Пирамидки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разной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величины</a:t>
            </a:r>
            <a:endParaRPr sz="1400">
              <a:latin typeface="Arial Black"/>
              <a:cs typeface="Arial Black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Бизиборд.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9218" name="Picture 2" descr="C:\Users\user\Desktop\86d5860c-1cfa-4c98-9b32-5b1eb3d99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6400800" cy="506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" y="0"/>
            <a:ext cx="9131808" cy="68244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7066" y="352170"/>
            <a:ext cx="33073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Приемная</a:t>
            </a:r>
            <a:r>
              <a:rPr sz="2400" spc="-105" dirty="0"/>
              <a:t> </a:t>
            </a:r>
            <a:r>
              <a:rPr sz="2400" spc="-10" dirty="0"/>
              <a:t>комната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782" y="798067"/>
            <a:ext cx="444119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Информационный</a:t>
            </a:r>
            <a:r>
              <a:rPr sz="1200" spc="4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4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4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spc="4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любимый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детский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сад!»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tabLst>
                <a:tab pos="10668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(«Меню»,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«Тематика</a:t>
            </a:r>
            <a:r>
              <a:rPr sz="1200" spc="4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недель»,</a:t>
            </a:r>
            <a:r>
              <a:rPr sz="1200" spc="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«Поздравляем»,</a:t>
            </a:r>
            <a:endParaRPr sz="1200">
              <a:latin typeface="Arial Black"/>
              <a:cs typeface="Arial Black"/>
            </a:endParaRPr>
          </a:p>
          <a:p>
            <a:pPr marL="12700" marR="6985">
              <a:lnSpc>
                <a:spcPct val="100000"/>
              </a:lnSpc>
              <a:tabLst>
                <a:tab pos="1356360" algn="l"/>
                <a:tab pos="3014980" algn="l"/>
                <a:tab pos="421640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«Полезная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информация»,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«Сегодня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прогулке»).</a:t>
            </a:r>
            <a:endParaRPr sz="1200">
              <a:latin typeface="Arial Black"/>
              <a:cs typeface="Arial Black"/>
            </a:endParaRPr>
          </a:p>
          <a:p>
            <a:pPr marL="183515" marR="5715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34440" algn="l"/>
                <a:tab pos="2602230" algn="l"/>
                <a:tab pos="316865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психолога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музыкального 	руководителя.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магнитах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Уголок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детских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Фотогалерея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«Вот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как</a:t>
            </a:r>
            <a:r>
              <a:rPr sz="12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мы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живем!».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16025" algn="l"/>
                <a:tab pos="1576070" algn="l"/>
                <a:tab pos="2694940" algn="l"/>
                <a:tab pos="342011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Фотоотчет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фоторамке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20" dirty="0">
                <a:solidFill>
                  <a:srgbClr val="001F5F"/>
                </a:solidFill>
                <a:latin typeface="Arial Black"/>
                <a:cs typeface="Arial Black"/>
              </a:rPr>
              <a:t>«Наша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интересная 	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жизнь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в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детском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саду!».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84785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Групповые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2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2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фотоотчёты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2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разные 	темы.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Детские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папки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рисунков</a:t>
            </a:r>
            <a:r>
              <a:rPr sz="12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«Наше</a:t>
            </a:r>
            <a:r>
              <a:rPr sz="12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творчество».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Индивидуальные</a:t>
            </a:r>
            <a:r>
              <a:rPr sz="12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шкафчики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2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раздевания.</a:t>
            </a:r>
            <a:endParaRPr sz="1200">
              <a:latin typeface="Arial Black"/>
              <a:cs typeface="Arial Black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"/>
              <a:tabLst>
                <a:tab pos="184150" algn="l"/>
              </a:tabLst>
            </a:pP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Схемы</a:t>
            </a:r>
            <a:r>
              <a:rPr sz="12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одевания</a:t>
            </a:r>
            <a:r>
              <a:rPr sz="12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на</a:t>
            </a:r>
            <a:r>
              <a:rPr sz="12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прогулку.</a:t>
            </a:r>
            <a:endParaRPr sz="1200">
              <a:latin typeface="Arial Black"/>
              <a:cs typeface="Arial Black"/>
            </a:endParaRPr>
          </a:p>
          <a:p>
            <a:pPr marL="183515" marR="5080" indent="-171450">
              <a:lnSpc>
                <a:spcPct val="100000"/>
              </a:lnSpc>
              <a:buFont typeface="Wingdings"/>
              <a:buChar char=""/>
              <a:tabLst>
                <a:tab pos="184785" algn="l"/>
                <a:tab pos="1208405" algn="l"/>
                <a:tab pos="2114550" algn="l"/>
                <a:tab pos="3217545" algn="l"/>
                <a:tab pos="4325620" algn="l"/>
              </a:tabLst>
            </a:pP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Выставка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поделок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родителей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совместно</a:t>
            </a:r>
            <a:r>
              <a:rPr sz="12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200" spc="-50" dirty="0">
                <a:solidFill>
                  <a:srgbClr val="001F5F"/>
                </a:solidFill>
                <a:latin typeface="Arial Black"/>
                <a:cs typeface="Arial Black"/>
              </a:rPr>
              <a:t>с 	</a:t>
            </a:r>
            <a:r>
              <a:rPr sz="1200" spc="-10" dirty="0">
                <a:solidFill>
                  <a:srgbClr val="001F5F"/>
                </a:solidFill>
                <a:latin typeface="Arial Black"/>
                <a:cs typeface="Arial Black"/>
              </a:rPr>
              <a:t>детьми.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1026" name="Picture 2" descr="C:\Users\user\Desktop\паспорт гуля\ae868ffa-8586-4c37-923d-c648113592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6385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27" y="381001"/>
            <a:ext cx="43606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Центр</a:t>
            </a:r>
            <a:r>
              <a:rPr sz="2000" spc="-25" dirty="0"/>
              <a:t> </a:t>
            </a:r>
            <a:r>
              <a:rPr sz="2000" dirty="0"/>
              <a:t>двигательной</a:t>
            </a:r>
            <a:r>
              <a:rPr sz="2000" spc="5" dirty="0"/>
              <a:t> </a:t>
            </a:r>
            <a:r>
              <a:rPr sz="2000" spc="-10" dirty="0"/>
              <a:t>активности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85520"/>
            <a:ext cx="1534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Оборудование: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666" y="3119374"/>
            <a:ext cx="1186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подвижных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198880"/>
            <a:ext cx="325120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горка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мягкая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«дорожка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здоровья»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коврики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пазлы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мешочки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песком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метания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массажные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мячики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ёжики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кубики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кегли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кольцеброс,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кольца</a:t>
            </a:r>
            <a:endParaRPr sz="1400">
              <a:latin typeface="Arial Black"/>
              <a:cs typeface="Arial Black"/>
            </a:endParaRPr>
          </a:p>
          <a:p>
            <a:pPr marL="299085" marR="1581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1387475" algn="l"/>
                <a:tab pos="18992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атрибуты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игр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546094"/>
            <a:ext cx="44157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Семейные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фотоколлажи</a:t>
            </a:r>
            <a:r>
              <a:rPr sz="1400" spc="290" dirty="0">
                <a:solidFill>
                  <a:srgbClr val="001F5F"/>
                </a:solidFill>
                <a:latin typeface="Arial Black"/>
                <a:cs typeface="Arial Black"/>
              </a:rPr>
              <a:t> 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«Утренняя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зарядка»,</a:t>
            </a:r>
            <a:r>
              <a:rPr sz="14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«Спорт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наш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друг!»</a:t>
            </a:r>
            <a:endParaRPr sz="1400">
              <a:latin typeface="Arial Black"/>
              <a:cs typeface="Arial Black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пособия,</a:t>
            </a:r>
            <a:r>
              <a:rPr sz="1400" spc="20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необходимые</a:t>
            </a:r>
            <a:r>
              <a:rPr sz="1400" spc="2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для</a:t>
            </a:r>
            <a:r>
              <a:rPr sz="1400" spc="19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проведения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утренней</a:t>
            </a:r>
            <a:r>
              <a:rPr sz="1400" spc="38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гимнастики</a:t>
            </a:r>
            <a:r>
              <a:rPr sz="1400" spc="38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7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гимнастики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пробуждения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–</a:t>
            </a:r>
            <a:r>
              <a:rPr sz="1400" spc="155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флажки,</a:t>
            </a:r>
            <a:r>
              <a:rPr sz="1400" spc="150" dirty="0">
                <a:solidFill>
                  <a:srgbClr val="001F5F"/>
                </a:solidFill>
                <a:latin typeface="Arial Black"/>
                <a:cs typeface="Arial Black"/>
              </a:rPr>
              <a:t> 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погремушки,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медальки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</a:t>
            </a:r>
            <a:r>
              <a:rPr sz="1400" spc="2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изображениями</a:t>
            </a:r>
            <a:r>
              <a:rPr sz="1400" spc="2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животных, ленточки.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2050" name="Picture 2" descr="C:\Users\user\Desktop\паспорт гуля\9cec7b72-f347-42a7-b6e9-f8dbcfbf7d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67665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7" y="424052"/>
            <a:ext cx="38120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Центр</a:t>
            </a:r>
            <a:r>
              <a:rPr sz="2400" spc="-70" dirty="0"/>
              <a:t> </a:t>
            </a:r>
            <a:r>
              <a:rPr sz="2400" spc="-10" dirty="0"/>
              <a:t>социализации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2627" y="913257"/>
            <a:ext cx="42989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Магнитный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стенд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«Уголок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настроения»</a:t>
            </a:r>
            <a:endParaRPr sz="1400">
              <a:latin typeface="Arial Black"/>
              <a:cs typeface="Arial Black"/>
            </a:endParaRPr>
          </a:p>
          <a:p>
            <a:pPr marL="299085" marR="3759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Фотоальбомы: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«Моя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семья»,</a:t>
            </a:r>
            <a:r>
              <a:rPr sz="14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«Наша группа»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Общая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фотография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группы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lang="ru-RU" sz="1400" spc="-10" dirty="0" smtClean="0">
                <a:solidFill>
                  <a:srgbClr val="001F5F"/>
                </a:solidFill>
                <a:latin typeface="Arial Black"/>
                <a:cs typeface="Arial Black"/>
              </a:rPr>
              <a:t>Книги, сказки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Магнитная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доска.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6146" name="Picture 2" descr="C:\Users\user\Desktop\49d9dceb-4bd4-4fae-90d3-7416eb93a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7743825" cy="3660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1"/>
            <a:ext cx="5562600" cy="369332"/>
          </a:xfrm>
        </p:spPr>
        <p:txBody>
          <a:bodyPr/>
          <a:lstStyle/>
          <a:p>
            <a:r>
              <a:rPr lang="ru-RU" sz="2400" dirty="0" smtClean="0"/>
              <a:t>Уголок: «</a:t>
            </a:r>
            <a:r>
              <a:rPr lang="ru-RU" sz="2400" dirty="0" err="1" smtClean="0"/>
              <a:t>Эколят</a:t>
            </a:r>
            <a:r>
              <a:rPr lang="ru-RU" sz="2400" dirty="0" smtClean="0"/>
              <a:t>  и дошколят»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cad89519-e43c-49cc-b51a-b5cc3ba7bb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953000" cy="542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1301" y="208026"/>
            <a:ext cx="33240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 smtClean="0"/>
              <a:t>спальня</a:t>
            </a:r>
            <a:endParaRPr sz="2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758444"/>
            <a:ext cx="4813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4" name="Picture 3" descr="C:\Users\user\Desktop\153bc501-346e-4b4f-bc3d-34a4570bf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4495800" cy="492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066" y="352171"/>
            <a:ext cx="27739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 smtClean="0"/>
              <a:t>кухня</a:t>
            </a:r>
            <a:endParaRPr sz="2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2437" y="902334"/>
            <a:ext cx="43357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spc="-10" smtClean="0">
                <a:solidFill>
                  <a:srgbClr val="001F5F"/>
                </a:solidFill>
                <a:latin typeface="Arial Black"/>
                <a:cs typeface="Arial Black"/>
              </a:rPr>
              <a:t>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026" name="Picture 2" descr="C:\Users\user\Desktop\6e4bb5d1-2733-4653-8e2a-be14b55592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292725" cy="396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2895600" cy="369332"/>
          </a:xfrm>
        </p:spPr>
        <p:txBody>
          <a:bodyPr/>
          <a:lstStyle/>
          <a:p>
            <a:r>
              <a:rPr lang="ru-RU" sz="2400" dirty="0" smtClean="0"/>
              <a:t>Уголок </a:t>
            </a:r>
            <a:r>
              <a:rPr lang="ru-RU" sz="2400" dirty="0" err="1" smtClean="0"/>
              <a:t>ряжения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bc8fe4f1-cb77-4b22-a736-f9c42be81d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5005388" cy="4446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64" y="381000"/>
            <a:ext cx="444723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Центр</a:t>
            </a:r>
          </a:p>
          <a:p>
            <a:pPr algn="ctr">
              <a:lnSpc>
                <a:spcPct val="100000"/>
              </a:lnSpc>
            </a:pPr>
            <a:r>
              <a:rPr sz="2000" spc="-10" dirty="0"/>
              <a:t>строительно-</a:t>
            </a:r>
            <a:r>
              <a:rPr sz="2000" dirty="0"/>
              <a:t>конструктивных</a:t>
            </a:r>
            <a:r>
              <a:rPr sz="2000" spc="-70" dirty="0"/>
              <a:t> </a:t>
            </a:r>
            <a:r>
              <a:rPr sz="2000" spc="-25" dirty="0"/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50721"/>
            <a:ext cx="363601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«Соты»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Разные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виды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конструктора: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крупный,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мягкий,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деревянный,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«Лего»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(большой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1400" spc="39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маленький).</a:t>
            </a:r>
            <a:endParaRPr sz="1400">
              <a:latin typeface="Arial Black"/>
              <a:cs typeface="Arial Black"/>
            </a:endParaRPr>
          </a:p>
          <a:p>
            <a:pPr marL="299085" marR="23622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Машинки</a:t>
            </a:r>
            <a:r>
              <a:rPr sz="14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(крупные,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средние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и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мелкие)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Лошадка-каталка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spc="-20" dirty="0">
                <a:solidFill>
                  <a:srgbClr val="001F5F"/>
                </a:solidFill>
                <a:latin typeface="Arial Black"/>
                <a:cs typeface="Arial Black"/>
              </a:rPr>
              <a:t>Рули</a:t>
            </a:r>
            <a:endParaRPr sz="1400">
              <a:latin typeface="Arial Black"/>
              <a:cs typeface="Arial Black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инструментов</a:t>
            </a:r>
            <a:endParaRPr sz="1400">
              <a:latin typeface="Arial Black"/>
              <a:cs typeface="Arial Black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Набор</a:t>
            </a:r>
            <a:r>
              <a:rPr sz="1400" spc="-4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мелких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игрушек</a:t>
            </a:r>
            <a:r>
              <a:rPr sz="1400" spc="-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Arial Black"/>
                <a:cs typeface="Arial Black"/>
              </a:rPr>
              <a:t>для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обыгрывания</a:t>
            </a:r>
            <a:r>
              <a:rPr sz="14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построек:</a:t>
            </a:r>
            <a:r>
              <a:rPr sz="1400" spc="-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фигурки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животных,</a:t>
            </a:r>
            <a:r>
              <a:rPr sz="1400" spc="-3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макеты</a:t>
            </a:r>
            <a:r>
              <a:rPr sz="14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деревьев,</a:t>
            </a:r>
            <a:endParaRPr sz="140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матрешки.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3074" name="Picture 2" descr="C:\Users\user\Desktop\e166888c-261d-4b48-b5fe-4a797e8268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4721225" cy="3540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303</Words>
  <Application>Microsoft Office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Приемная комната</vt:lpstr>
      <vt:lpstr>Центр двигательной активности</vt:lpstr>
      <vt:lpstr>Центр социализации</vt:lpstr>
      <vt:lpstr>Уголок: «Эколят  и дошколят»</vt:lpstr>
      <vt:lpstr>спальня</vt:lpstr>
      <vt:lpstr>кухня</vt:lpstr>
      <vt:lpstr>Уголок ряжения</vt:lpstr>
      <vt:lpstr>Центр строительно-конструктивных игр</vt:lpstr>
      <vt:lpstr>Уголок ПДД</vt:lpstr>
      <vt:lpstr>Центр природы</vt:lpstr>
      <vt:lpstr>Центр музыки и художественной литературы</vt:lpstr>
      <vt:lpstr>Центр патриотического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zima2</dc:creator>
  <cp:lastModifiedBy>Admin</cp:lastModifiedBy>
  <cp:revision>13</cp:revision>
  <dcterms:created xsi:type="dcterms:W3CDTF">2024-08-22T07:13:25Z</dcterms:created>
  <dcterms:modified xsi:type="dcterms:W3CDTF">2024-08-22T13:22:45Z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2024-08-22T00:00:00Z</vt:filetime>
  </property>
  <property fmtid="{D5CDD505-2E9C-101B-9397-08002B2CF9AE}" pid="5" name="Producer">
    <vt:lpwstr>3-Heights(TM) PDF Security Shell 4.8.25.2 (http://www.pdf-tools.com)</vt:lpwstr>
  </property>
</Properties>
</file>